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60" r:id="rId4"/>
    <p:sldId id="257" r:id="rId5"/>
    <p:sldId id="258" r:id="rId6"/>
    <p:sldId id="259" r:id="rId7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91" y="9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38AB-3E4C-4B72-9C73-324D6A1E0027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05D5-5660-44BB-BF45-378D8954E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62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38AB-3E4C-4B72-9C73-324D6A1E0027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05D5-5660-44BB-BF45-378D8954E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28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38AB-3E4C-4B72-9C73-324D6A1E0027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05D5-5660-44BB-BF45-378D8954E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20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38AB-3E4C-4B72-9C73-324D6A1E0027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05D5-5660-44BB-BF45-378D8954E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57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38AB-3E4C-4B72-9C73-324D6A1E0027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05D5-5660-44BB-BF45-378D8954E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860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38AB-3E4C-4B72-9C73-324D6A1E0027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05D5-5660-44BB-BF45-378D8954E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8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38AB-3E4C-4B72-9C73-324D6A1E0027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05D5-5660-44BB-BF45-378D8954E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49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38AB-3E4C-4B72-9C73-324D6A1E0027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05D5-5660-44BB-BF45-378D8954E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26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38AB-3E4C-4B72-9C73-324D6A1E0027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05D5-5660-44BB-BF45-378D8954E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092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38AB-3E4C-4B72-9C73-324D6A1E0027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05D5-5660-44BB-BF45-378D8954E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5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38AB-3E4C-4B72-9C73-324D6A1E0027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05D5-5660-44BB-BF45-378D8954E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471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938AB-3E4C-4B72-9C73-324D6A1E0027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D05D5-5660-44BB-BF45-378D8954E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08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275" y="762000"/>
            <a:ext cx="11397803" cy="1752600"/>
          </a:xfrm>
        </p:spPr>
        <p:txBody>
          <a:bodyPr>
            <a:noAutofit/>
          </a:bodyPr>
          <a:lstStyle/>
          <a:p>
            <a:r>
              <a:rPr lang="en-US" sz="11500" b="1" dirty="0"/>
              <a:t>Welcome</a:t>
            </a:r>
          </a:p>
          <a:p>
            <a:r>
              <a:rPr lang="en-US" sz="11500" b="1" dirty="0"/>
              <a:t>Stand Quietly</a:t>
            </a:r>
          </a:p>
          <a:p>
            <a:r>
              <a:rPr lang="en-US" sz="6600" dirty="0">
                <a:solidFill>
                  <a:srgbClr val="FF0000"/>
                </a:solidFill>
              </a:rPr>
              <a:t>*Take out your Math Folder</a:t>
            </a:r>
          </a:p>
        </p:txBody>
      </p:sp>
    </p:spTree>
    <p:extLst>
      <p:ext uri="{BB962C8B-B14F-4D97-AF65-F5344CB8AC3E}">
        <p14:creationId xmlns:p14="http://schemas.microsoft.com/office/powerpoint/2010/main" val="409240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76300"/>
            <a:ext cx="9144000" cy="2387600"/>
          </a:xfrm>
        </p:spPr>
        <p:txBody>
          <a:bodyPr/>
          <a:lstStyle/>
          <a:p>
            <a:r>
              <a:rPr lang="en-US" b="1" dirty="0" smtClean="0"/>
              <a:t>Lesson 10.1 Outcomes and Events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MP3 Construct Viable Arguments and Critique the Reasoning of Others</a:t>
            </a:r>
          </a:p>
        </p:txBody>
      </p:sp>
    </p:spTree>
    <p:extLst>
      <p:ext uri="{BB962C8B-B14F-4D97-AF65-F5344CB8AC3E}">
        <p14:creationId xmlns:p14="http://schemas.microsoft.com/office/powerpoint/2010/main" val="338006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Warm-Up #1 </a:t>
            </a:r>
            <a:endParaRPr lang="en-US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10355" y="1394138"/>
                <a:ext cx="11771290" cy="4873752"/>
              </a:xfrm>
            </p:spPr>
            <p:txBody>
              <a:bodyPr/>
              <a:lstStyle/>
              <a:p>
                <a:pPr marL="457200" indent="-457200">
                  <a:buAutoNum type="arabicPeriod"/>
                </a:pPr>
                <a:endParaRPr lang="en-US" dirty="0" smtClean="0"/>
              </a:p>
              <a:p>
                <a:pPr marL="457200" indent="-457200">
                  <a:buAutoNum type="arabicPeriod"/>
                </a:pPr>
                <a:r>
                  <a:rPr lang="en-US" sz="4000" dirty="0"/>
                  <a:t>Use order of operations to evaluate (solve) the expression of </a:t>
                </a:r>
                <a:r>
                  <a:rPr lang="en-US" sz="4000" b="1" dirty="0"/>
                  <a:t>(9</a:t>
                </a:r>
                <a14:m>
                  <m:oMath xmlns:m="http://schemas.openxmlformats.org/officeDocument/2006/math">
                    <m:r>
                      <a:rPr lang="en-US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US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)∙</m:t>
                    </m:r>
                    <m:r>
                      <a:rPr lang="en-US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en-US" sz="4000" b="1" dirty="0"/>
                  <a:t> </a:t>
                </a:r>
              </a:p>
              <a:p>
                <a:pPr marL="457200" indent="-457200">
                  <a:buAutoNum type="arabicPeriod"/>
                </a:pPr>
                <a:r>
                  <a:rPr lang="en-US" sz="4000" dirty="0"/>
                  <a:t>Evaluate (solve) the expression of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sz="4000" b="1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4000" b="1" dirty="0"/>
              </a:p>
              <a:p>
                <a:pPr marL="457200" indent="-457200">
                  <a:buAutoNum type="arabicPeriod"/>
                </a:pPr>
                <a:r>
                  <a:rPr lang="en-US" sz="4000" dirty="0"/>
                  <a:t>Describe how </a:t>
                </a:r>
                <a:r>
                  <a:rPr lang="en-US" sz="4000" b="1" u="sng" dirty="0"/>
                  <a:t>an outcome</a:t>
                </a:r>
                <a:r>
                  <a:rPr lang="en-US" sz="4000" dirty="0"/>
                  <a:t> and </a:t>
                </a:r>
                <a:r>
                  <a:rPr lang="en-US" sz="4000" b="1" u="sng" dirty="0"/>
                  <a:t>a favorable outcome</a:t>
                </a:r>
                <a:r>
                  <a:rPr lang="en-US" sz="4000" dirty="0"/>
                  <a:t> are different.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10355" y="1394138"/>
                <a:ext cx="11771290" cy="4873752"/>
              </a:xfrm>
              <a:blipFill rotWithShape="0">
                <a:blip r:embed="rId2"/>
                <a:stretch>
                  <a:fillRect l="-1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568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Vocabulary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825625"/>
            <a:ext cx="11822805" cy="4351338"/>
          </a:xfrm>
        </p:spPr>
        <p:txBody>
          <a:bodyPr>
            <a:normAutofit lnSpcReduction="10000"/>
          </a:bodyPr>
          <a:lstStyle/>
          <a:p>
            <a:r>
              <a:rPr lang="en-US" sz="3200" b="1" u="sng" dirty="0" smtClean="0"/>
              <a:t>Experiment: </a:t>
            </a:r>
            <a:r>
              <a:rPr lang="en-US" sz="3200" dirty="0" smtClean="0"/>
              <a:t>an investigation or a procedure that has varying results. 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Example: 6 marbles in a bag</a:t>
            </a:r>
          </a:p>
          <a:p>
            <a:r>
              <a:rPr lang="en-US" sz="3200" b="1" u="sng" dirty="0" smtClean="0"/>
              <a:t>Possible Outcomes:</a:t>
            </a:r>
            <a:r>
              <a:rPr lang="en-US" sz="3200" dirty="0" smtClean="0"/>
              <a:t> possible results of an experiment- good or bad, desired or not desired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Example: I can get a blue, a purple, a yellow, a red, a green, or a green</a:t>
            </a:r>
          </a:p>
          <a:p>
            <a:r>
              <a:rPr lang="en-US" sz="3200" b="1" u="sng" dirty="0" smtClean="0"/>
              <a:t>Event: </a:t>
            </a:r>
            <a:r>
              <a:rPr lang="en-US" sz="3200" dirty="0" smtClean="0"/>
              <a:t>a collection of one or more outcomes</a:t>
            </a:r>
          </a:p>
          <a:p>
            <a:r>
              <a:rPr lang="en-US" sz="3200" b="1" u="sng" dirty="0" smtClean="0"/>
              <a:t>Favorable Outcomes:</a:t>
            </a:r>
            <a:r>
              <a:rPr lang="en-US" sz="3200" dirty="0" smtClean="0"/>
              <a:t> outcome of a specific event that you want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Example:  favorable outcomes for green is 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5559" y="-54909"/>
            <a:ext cx="1486638" cy="188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23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Spinner Problem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0" y="1825624"/>
            <a:ext cx="11772900" cy="478472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600" dirty="0" smtClean="0"/>
              <a:t>How many possible outcomes are there? 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6 sections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In how many ways can spinning red occur?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3 red sections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In how many ways can spinning </a:t>
            </a:r>
            <a:r>
              <a:rPr lang="en-US" sz="3600" b="1" u="sng" dirty="0" smtClean="0"/>
              <a:t>not purple </a:t>
            </a:r>
            <a:r>
              <a:rPr lang="en-US" sz="3600" dirty="0" smtClean="0"/>
              <a:t>occur?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5 sections that are not purple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What are the favorable outcome of spinning </a:t>
            </a:r>
            <a:r>
              <a:rPr lang="en-US" sz="3600" b="1" u="sng" dirty="0" smtClean="0"/>
              <a:t>not purple</a:t>
            </a:r>
            <a:r>
              <a:rPr lang="en-US" sz="3600" dirty="0" smtClean="0"/>
              <a:t>? 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Red, red, red, green, and blue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7442"/>
          <a:stretch/>
        </p:blipFill>
        <p:spPr>
          <a:xfrm>
            <a:off x="8791075" y="-1"/>
            <a:ext cx="3400926" cy="3231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11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456" y="2061479"/>
            <a:ext cx="11814488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 smtClean="0"/>
              <a:t>You randomly choose a marble.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How many possible outcomes are there?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8 possible outcomes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In how many ways can </a:t>
            </a:r>
            <a:r>
              <a:rPr lang="en-US" sz="3200" i="1" dirty="0" smtClean="0"/>
              <a:t>choosing blue </a:t>
            </a:r>
            <a:r>
              <a:rPr lang="en-US" sz="3200" dirty="0" smtClean="0"/>
              <a:t>occur?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2 ways to choose blue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In how many ways can </a:t>
            </a:r>
            <a:r>
              <a:rPr lang="en-US" sz="3200" i="1" dirty="0" smtClean="0"/>
              <a:t>choosing </a:t>
            </a:r>
            <a:r>
              <a:rPr lang="en-US" sz="3200" b="1" i="1" u="sng" dirty="0" smtClean="0"/>
              <a:t>not yellow </a:t>
            </a:r>
            <a:r>
              <a:rPr lang="en-US" sz="3200" dirty="0" smtClean="0"/>
              <a:t>occur?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5 ways to choose not yellow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What are the favorable outcomes of choosing </a:t>
            </a:r>
            <a:r>
              <a:rPr lang="en-US" sz="3200" b="1" u="sng" dirty="0" smtClean="0"/>
              <a:t>not yellow</a:t>
            </a:r>
            <a:r>
              <a:rPr lang="en-US" sz="3200" dirty="0" smtClean="0"/>
              <a:t>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Blue, blue, green, red, purple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1456" b="38801"/>
          <a:stretch/>
        </p:blipFill>
        <p:spPr>
          <a:xfrm>
            <a:off x="5829300" y="154546"/>
            <a:ext cx="6362700" cy="2331077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Marble</a:t>
            </a:r>
            <a:r>
              <a:rPr lang="en-US" sz="6000" b="1" dirty="0" smtClean="0"/>
              <a:t> Problem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33492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</TotalTime>
  <Words>268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PowerPoint Presentation</vt:lpstr>
      <vt:lpstr>Lesson 10.1 Outcomes and Events</vt:lpstr>
      <vt:lpstr>Warm-Up #1 </vt:lpstr>
      <vt:lpstr>Vocabulary</vt:lpstr>
      <vt:lpstr>Spinner Problem</vt:lpstr>
      <vt:lpstr>Marble Problem</vt:lpstr>
    </vt:vector>
  </TitlesOfParts>
  <Company>San Diego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Cao Thanh-Thuy</dc:creator>
  <cp:lastModifiedBy>Cao Thanh-Thuy</cp:lastModifiedBy>
  <cp:revision>16</cp:revision>
  <cp:lastPrinted>2017-09-05T16:27:11Z</cp:lastPrinted>
  <dcterms:created xsi:type="dcterms:W3CDTF">2017-08-30T03:56:02Z</dcterms:created>
  <dcterms:modified xsi:type="dcterms:W3CDTF">2018-08-31T02:08:33Z</dcterms:modified>
</cp:coreProperties>
</file>